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3" r:id="rId4"/>
  </p:sldMasterIdLst>
  <p:notesMasterIdLst>
    <p:notesMasterId r:id="rId23"/>
  </p:notesMasterIdLst>
  <p:handoutMasterIdLst>
    <p:handoutMasterId r:id="rId24"/>
  </p:handoutMasterIdLst>
  <p:sldIdLst>
    <p:sldId id="420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2" r:id="rId15"/>
    <p:sldId id="431" r:id="rId16"/>
    <p:sldId id="433" r:id="rId17"/>
    <p:sldId id="434" r:id="rId18"/>
    <p:sldId id="435" r:id="rId19"/>
    <p:sldId id="436" r:id="rId20"/>
    <p:sldId id="437" r:id="rId21"/>
    <p:sldId id="421" r:id="rId22"/>
  </p:sldIdLst>
  <p:sldSz cx="12192000" cy="6858000"/>
  <p:notesSz cx="6797675" cy="9928225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gis Zeltins" initials="U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F82"/>
    <a:srgbClr val="F58025"/>
    <a:srgbClr val="333399"/>
    <a:srgbClr val="9D9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BABB3-D8F0-4CB6-A657-A8DC68AE212D}" v="2362" dt="2019-09-06T03:33:58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7" autoAdjust="0"/>
  </p:normalViewPr>
  <p:slideViewPr>
    <p:cSldViewPr>
      <p:cViewPr varScale="1">
        <p:scale>
          <a:sx n="107" d="100"/>
          <a:sy n="107" d="100"/>
        </p:scale>
        <p:origin x="138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648" y="6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gis Zeltins" userId="5dad8f136ebbd809" providerId="LiveId" clId="{0F0BABB3-D8F0-4CB6-A657-A8DC68AE212D}"/>
    <pc:docChg chg="undo redo custSel addSld modSld modMainMaster">
      <pc:chgData name="Ugis Zeltins" userId="5dad8f136ebbd809" providerId="LiveId" clId="{0F0BABB3-D8F0-4CB6-A657-A8DC68AE212D}" dt="2019-09-06T03:33:58.838" v="7878" actId="20577"/>
      <pc:docMkLst>
        <pc:docMk/>
      </pc:docMkLst>
      <pc:sldChg chg="modSp">
        <pc:chgData name="Ugis Zeltins" userId="5dad8f136ebbd809" providerId="LiveId" clId="{0F0BABB3-D8F0-4CB6-A657-A8DC68AE212D}" dt="2019-09-06T03:26:36.795" v="7793" actId="255"/>
        <pc:sldMkLst>
          <pc:docMk/>
          <pc:sldMk cId="951278868" sldId="421"/>
        </pc:sldMkLst>
        <pc:spChg chg="mod">
          <ac:chgData name="Ugis Zeltins" userId="5dad8f136ebbd809" providerId="LiveId" clId="{0F0BABB3-D8F0-4CB6-A657-A8DC68AE212D}" dt="2019-09-06T03:26:36.795" v="7793" actId="255"/>
          <ac:spMkLst>
            <pc:docMk/>
            <pc:sldMk cId="951278868" sldId="421"/>
            <ac:spMk id="3" creationId="{00000000-0000-0000-0000-000000000000}"/>
          </ac:spMkLst>
        </pc:spChg>
      </pc:sldChg>
      <pc:sldChg chg="addSp delSp modSp mod modAnim">
        <pc:chgData name="Ugis Zeltins" userId="5dad8f136ebbd809" providerId="LiveId" clId="{0F0BABB3-D8F0-4CB6-A657-A8DC68AE212D}" dt="2019-09-05T22:58:14.666" v="901" actId="20577"/>
        <pc:sldMkLst>
          <pc:docMk/>
          <pc:sldMk cId="1065855227" sldId="422"/>
        </pc:sldMkLst>
        <pc:spChg chg="mod">
          <ac:chgData name="Ugis Zeltins" userId="5dad8f136ebbd809" providerId="LiveId" clId="{0F0BABB3-D8F0-4CB6-A657-A8DC68AE212D}" dt="2019-09-05T22:19:17.038" v="172" actId="20577"/>
          <ac:spMkLst>
            <pc:docMk/>
            <pc:sldMk cId="1065855227" sldId="422"/>
            <ac:spMk id="2" creationId="{EF53C470-0BD7-4911-9D35-950FF73B4D72}"/>
          </ac:spMkLst>
        </pc:spChg>
        <pc:spChg chg="mod">
          <ac:chgData name="Ugis Zeltins" userId="5dad8f136ebbd809" providerId="LiveId" clId="{0F0BABB3-D8F0-4CB6-A657-A8DC68AE212D}" dt="2019-09-05T22:58:14.666" v="901" actId="20577"/>
          <ac:spMkLst>
            <pc:docMk/>
            <pc:sldMk cId="1065855227" sldId="422"/>
            <ac:spMk id="3" creationId="{10B1FF3E-52E3-4CCE-9EBD-F0A789190AE1}"/>
          </ac:spMkLst>
        </pc:spChg>
        <pc:picChg chg="add del">
          <ac:chgData name="Ugis Zeltins" userId="5dad8f136ebbd809" providerId="LiveId" clId="{0F0BABB3-D8F0-4CB6-A657-A8DC68AE212D}" dt="2019-09-05T22:04:32.990" v="1"/>
          <ac:picMkLst>
            <pc:docMk/>
            <pc:sldMk cId="1065855227" sldId="422"/>
            <ac:picMk id="4" creationId="{F7475D5B-CD5F-4A67-9826-8CB0E2DC8254}"/>
          </ac:picMkLst>
        </pc:picChg>
      </pc:sldChg>
      <pc:sldChg chg="modSp new mod modAnim">
        <pc:chgData name="Ugis Zeltins" userId="5dad8f136ebbd809" providerId="LiveId" clId="{0F0BABB3-D8F0-4CB6-A657-A8DC68AE212D}" dt="2019-09-05T23:07:36.792" v="1069" actId="207"/>
        <pc:sldMkLst>
          <pc:docMk/>
          <pc:sldMk cId="3090667983" sldId="423"/>
        </pc:sldMkLst>
        <pc:spChg chg="mod">
          <ac:chgData name="Ugis Zeltins" userId="5dad8f136ebbd809" providerId="LiveId" clId="{0F0BABB3-D8F0-4CB6-A657-A8DC68AE212D}" dt="2019-09-05T23:03:07.882" v="1063" actId="20577"/>
          <ac:spMkLst>
            <pc:docMk/>
            <pc:sldMk cId="3090667983" sldId="423"/>
            <ac:spMk id="2" creationId="{C794F7DF-1F76-438A-9E5E-636453F4033F}"/>
          </ac:spMkLst>
        </pc:spChg>
        <pc:spChg chg="mod">
          <ac:chgData name="Ugis Zeltins" userId="5dad8f136ebbd809" providerId="LiveId" clId="{0F0BABB3-D8F0-4CB6-A657-A8DC68AE212D}" dt="2019-09-05T23:07:36.792" v="1069" actId="207"/>
          <ac:spMkLst>
            <pc:docMk/>
            <pc:sldMk cId="3090667983" sldId="423"/>
            <ac:spMk id="3" creationId="{E7829164-15FE-440B-A9B5-9D030BFCD8D9}"/>
          </ac:spMkLst>
        </pc:spChg>
      </pc:sldChg>
      <pc:sldChg chg="delSp modSp new mod modAnim">
        <pc:chgData name="Ugis Zeltins" userId="5dad8f136ebbd809" providerId="LiveId" clId="{0F0BABB3-D8F0-4CB6-A657-A8DC68AE212D}" dt="2019-09-05T23:44:11.233" v="1265"/>
        <pc:sldMkLst>
          <pc:docMk/>
          <pc:sldMk cId="3165523781" sldId="424"/>
        </pc:sldMkLst>
        <pc:spChg chg="mod">
          <ac:chgData name="Ugis Zeltins" userId="5dad8f136ebbd809" providerId="LiveId" clId="{0F0BABB3-D8F0-4CB6-A657-A8DC68AE212D}" dt="2019-09-05T23:17:32.924" v="1175" actId="20577"/>
          <ac:spMkLst>
            <pc:docMk/>
            <pc:sldMk cId="3165523781" sldId="424"/>
            <ac:spMk id="2" creationId="{E02068C3-10CA-40F8-A7EF-8F463C7F3C74}"/>
          </ac:spMkLst>
        </pc:spChg>
        <pc:spChg chg="mod">
          <ac:chgData name="Ugis Zeltins" userId="5dad8f136ebbd809" providerId="LiveId" clId="{0F0BABB3-D8F0-4CB6-A657-A8DC68AE212D}" dt="2019-09-05T23:27:55.012" v="1230" actId="207"/>
          <ac:spMkLst>
            <pc:docMk/>
            <pc:sldMk cId="3165523781" sldId="424"/>
            <ac:spMk id="3" creationId="{FDE08B0A-2C09-40F3-BC62-59BDBDD90BDE}"/>
          </ac:spMkLst>
        </pc:spChg>
        <pc:spChg chg="del">
          <ac:chgData name="Ugis Zeltins" userId="5dad8f136ebbd809" providerId="LiveId" clId="{0F0BABB3-D8F0-4CB6-A657-A8DC68AE212D}" dt="2019-09-05T23:28:15.776" v="1231"/>
          <ac:spMkLst>
            <pc:docMk/>
            <pc:sldMk cId="3165523781" sldId="424"/>
            <ac:spMk id="4" creationId="{837B9119-2243-4FBB-AF60-3D4FFB789EDB}"/>
          </ac:spMkLst>
        </pc:spChg>
      </pc:sldChg>
      <pc:sldChg chg="modSp new mod modAnim">
        <pc:chgData name="Ugis Zeltins" userId="5dad8f136ebbd809" providerId="LiveId" clId="{0F0BABB3-D8F0-4CB6-A657-A8DC68AE212D}" dt="2019-09-06T03:28:50.081" v="7801" actId="113"/>
        <pc:sldMkLst>
          <pc:docMk/>
          <pc:sldMk cId="992565624" sldId="425"/>
        </pc:sldMkLst>
        <pc:spChg chg="mod">
          <ac:chgData name="Ugis Zeltins" userId="5dad8f136ebbd809" providerId="LiveId" clId="{0F0BABB3-D8F0-4CB6-A657-A8DC68AE212D}" dt="2019-09-05T23:29:30.162" v="1249" actId="20577"/>
          <ac:spMkLst>
            <pc:docMk/>
            <pc:sldMk cId="992565624" sldId="425"/>
            <ac:spMk id="2" creationId="{5FAAEF13-3346-4476-8E4D-FF68A7862892}"/>
          </ac:spMkLst>
        </pc:spChg>
        <pc:spChg chg="mod">
          <ac:chgData name="Ugis Zeltins" userId="5dad8f136ebbd809" providerId="LiveId" clId="{0F0BABB3-D8F0-4CB6-A657-A8DC68AE212D}" dt="2019-09-06T03:28:50.081" v="7801" actId="113"/>
          <ac:spMkLst>
            <pc:docMk/>
            <pc:sldMk cId="992565624" sldId="425"/>
            <ac:spMk id="3" creationId="{8C69C9C6-DF74-465F-8733-569365E6D6CF}"/>
          </ac:spMkLst>
        </pc:spChg>
      </pc:sldChg>
      <pc:sldChg chg="modSp new mod modAnim">
        <pc:chgData name="Ugis Zeltins" userId="5dad8f136ebbd809" providerId="LiveId" clId="{0F0BABB3-D8F0-4CB6-A657-A8DC68AE212D}" dt="2019-09-06T03:29:25.487" v="7811" actId="20577"/>
        <pc:sldMkLst>
          <pc:docMk/>
          <pc:sldMk cId="3648260646" sldId="426"/>
        </pc:sldMkLst>
        <pc:spChg chg="mod">
          <ac:chgData name="Ugis Zeltins" userId="5dad8f136ebbd809" providerId="LiveId" clId="{0F0BABB3-D8F0-4CB6-A657-A8DC68AE212D}" dt="2019-09-05T23:53:02.648" v="1402" actId="20577"/>
          <ac:spMkLst>
            <pc:docMk/>
            <pc:sldMk cId="3648260646" sldId="426"/>
            <ac:spMk id="2" creationId="{D38F93C8-63A3-460B-BAC1-557849C7EBD9}"/>
          </ac:spMkLst>
        </pc:spChg>
        <pc:spChg chg="mod">
          <ac:chgData name="Ugis Zeltins" userId="5dad8f136ebbd809" providerId="LiveId" clId="{0F0BABB3-D8F0-4CB6-A657-A8DC68AE212D}" dt="2019-09-06T03:29:25.487" v="7811" actId="20577"/>
          <ac:spMkLst>
            <pc:docMk/>
            <pc:sldMk cId="3648260646" sldId="426"/>
            <ac:spMk id="3" creationId="{B8BC230D-66B3-4E7C-B7F4-852287EE4AD9}"/>
          </ac:spMkLst>
        </pc:spChg>
      </pc:sldChg>
      <pc:sldChg chg="modSp new mod modAnim">
        <pc:chgData name="Ugis Zeltins" userId="5dad8f136ebbd809" providerId="LiveId" clId="{0F0BABB3-D8F0-4CB6-A657-A8DC68AE212D}" dt="2019-09-06T00:00:32.930" v="1885"/>
        <pc:sldMkLst>
          <pc:docMk/>
          <pc:sldMk cId="2867151037" sldId="427"/>
        </pc:sldMkLst>
        <pc:spChg chg="mod">
          <ac:chgData name="Ugis Zeltins" userId="5dad8f136ebbd809" providerId="LiveId" clId="{0F0BABB3-D8F0-4CB6-A657-A8DC68AE212D}" dt="2019-09-05T23:55:21.254" v="1614" actId="20577"/>
          <ac:spMkLst>
            <pc:docMk/>
            <pc:sldMk cId="2867151037" sldId="427"/>
            <ac:spMk id="2" creationId="{89DABBA8-A198-4E47-96D3-50D43596690B}"/>
          </ac:spMkLst>
        </pc:spChg>
        <pc:spChg chg="mod">
          <ac:chgData name="Ugis Zeltins" userId="5dad8f136ebbd809" providerId="LiveId" clId="{0F0BABB3-D8F0-4CB6-A657-A8DC68AE212D}" dt="2019-09-06T00:00:12.432" v="1881" actId="20577"/>
          <ac:spMkLst>
            <pc:docMk/>
            <pc:sldMk cId="2867151037" sldId="427"/>
            <ac:spMk id="3" creationId="{91B59D8D-3A34-4518-AF74-6986F88194B5}"/>
          </ac:spMkLst>
        </pc:spChg>
      </pc:sldChg>
      <pc:sldChg chg="modSp new mod modAnim">
        <pc:chgData name="Ugis Zeltins" userId="5dad8f136ebbd809" providerId="LiveId" clId="{0F0BABB3-D8F0-4CB6-A657-A8DC68AE212D}" dt="2019-09-06T00:35:55.334" v="3195"/>
        <pc:sldMkLst>
          <pc:docMk/>
          <pc:sldMk cId="1295949554" sldId="428"/>
        </pc:sldMkLst>
        <pc:spChg chg="mod">
          <ac:chgData name="Ugis Zeltins" userId="5dad8f136ebbd809" providerId="LiveId" clId="{0F0BABB3-D8F0-4CB6-A657-A8DC68AE212D}" dt="2019-09-06T00:02:31.197" v="1969" actId="20577"/>
          <ac:spMkLst>
            <pc:docMk/>
            <pc:sldMk cId="1295949554" sldId="428"/>
            <ac:spMk id="2" creationId="{1C8A20C1-A409-4399-8B33-F6FD6DF08305}"/>
          </ac:spMkLst>
        </pc:spChg>
        <pc:spChg chg="mod">
          <ac:chgData name="Ugis Zeltins" userId="5dad8f136ebbd809" providerId="LiveId" clId="{0F0BABB3-D8F0-4CB6-A657-A8DC68AE212D}" dt="2019-09-06T00:16:12.941" v="2573" actId="113"/>
          <ac:spMkLst>
            <pc:docMk/>
            <pc:sldMk cId="1295949554" sldId="428"/>
            <ac:spMk id="3" creationId="{4A4C6809-F398-42A5-A49A-085F7D3A939C}"/>
          </ac:spMkLst>
        </pc:spChg>
      </pc:sldChg>
      <pc:sldChg chg="modSp new mod modAnim">
        <pc:chgData name="Ugis Zeltins" userId="5dad8f136ebbd809" providerId="LiveId" clId="{0F0BABB3-D8F0-4CB6-A657-A8DC68AE212D}" dt="2019-09-06T03:30:12.872" v="7831" actId="20577"/>
        <pc:sldMkLst>
          <pc:docMk/>
          <pc:sldMk cId="2269342833" sldId="429"/>
        </pc:sldMkLst>
        <pc:spChg chg="mod">
          <ac:chgData name="Ugis Zeltins" userId="5dad8f136ebbd809" providerId="LiveId" clId="{0F0BABB3-D8F0-4CB6-A657-A8DC68AE212D}" dt="2019-09-06T00:20:47.166" v="2628" actId="20577"/>
          <ac:spMkLst>
            <pc:docMk/>
            <pc:sldMk cId="2269342833" sldId="429"/>
            <ac:spMk id="2" creationId="{14D664D4-BD4F-4FD0-85D9-5BBE395AFF8B}"/>
          </ac:spMkLst>
        </pc:spChg>
        <pc:spChg chg="mod">
          <ac:chgData name="Ugis Zeltins" userId="5dad8f136ebbd809" providerId="LiveId" clId="{0F0BABB3-D8F0-4CB6-A657-A8DC68AE212D}" dt="2019-09-06T03:30:12.872" v="7831" actId="20577"/>
          <ac:spMkLst>
            <pc:docMk/>
            <pc:sldMk cId="2269342833" sldId="429"/>
            <ac:spMk id="3" creationId="{3A82E3BF-EC0E-49D8-90BC-F6AFD6DC8AE7}"/>
          </ac:spMkLst>
        </pc:spChg>
      </pc:sldChg>
      <pc:sldChg chg="modSp new mod modAnim">
        <pc:chgData name="Ugis Zeltins" userId="5dad8f136ebbd809" providerId="LiveId" clId="{0F0BABB3-D8F0-4CB6-A657-A8DC68AE212D}" dt="2019-09-06T03:31:31.630" v="7852" actId="20577"/>
        <pc:sldMkLst>
          <pc:docMk/>
          <pc:sldMk cId="4225794258" sldId="430"/>
        </pc:sldMkLst>
        <pc:spChg chg="mod">
          <ac:chgData name="Ugis Zeltins" userId="5dad8f136ebbd809" providerId="LiveId" clId="{0F0BABB3-D8F0-4CB6-A657-A8DC68AE212D}" dt="2019-09-06T00:38:49.023" v="3261" actId="20577"/>
          <ac:spMkLst>
            <pc:docMk/>
            <pc:sldMk cId="4225794258" sldId="430"/>
            <ac:spMk id="2" creationId="{164BF699-D1E7-4D0A-8108-12ED16F691ED}"/>
          </ac:spMkLst>
        </pc:spChg>
        <pc:spChg chg="mod">
          <ac:chgData name="Ugis Zeltins" userId="5dad8f136ebbd809" providerId="LiveId" clId="{0F0BABB3-D8F0-4CB6-A657-A8DC68AE212D}" dt="2019-09-06T03:31:31.630" v="7852" actId="20577"/>
          <ac:spMkLst>
            <pc:docMk/>
            <pc:sldMk cId="4225794258" sldId="430"/>
            <ac:spMk id="3" creationId="{9FCFED1E-6A75-468B-82CF-28254C9C5EFD}"/>
          </ac:spMkLst>
        </pc:spChg>
      </pc:sldChg>
      <pc:sldChg chg="modSp new mod modAnim">
        <pc:chgData name="Ugis Zeltins" userId="5dad8f136ebbd809" providerId="LiveId" clId="{0F0BABB3-D8F0-4CB6-A657-A8DC68AE212D}" dt="2019-09-06T01:53:45.916" v="4612"/>
        <pc:sldMkLst>
          <pc:docMk/>
          <pc:sldMk cId="2421437818" sldId="431"/>
        </pc:sldMkLst>
        <pc:spChg chg="mod">
          <ac:chgData name="Ugis Zeltins" userId="5dad8f136ebbd809" providerId="LiveId" clId="{0F0BABB3-D8F0-4CB6-A657-A8DC68AE212D}" dt="2019-09-06T01:21:21.853" v="4427" actId="20577"/>
          <ac:spMkLst>
            <pc:docMk/>
            <pc:sldMk cId="2421437818" sldId="431"/>
            <ac:spMk id="2" creationId="{C8B255BD-C19C-44A8-9579-A059D4163EF6}"/>
          </ac:spMkLst>
        </pc:spChg>
        <pc:spChg chg="mod">
          <ac:chgData name="Ugis Zeltins" userId="5dad8f136ebbd809" providerId="LiveId" clId="{0F0BABB3-D8F0-4CB6-A657-A8DC68AE212D}" dt="2019-09-06T01:27:23.012" v="4458" actId="20577"/>
          <ac:spMkLst>
            <pc:docMk/>
            <pc:sldMk cId="2421437818" sldId="431"/>
            <ac:spMk id="3" creationId="{2414567C-2021-41A5-89E8-F39D2C736365}"/>
          </ac:spMkLst>
        </pc:spChg>
      </pc:sldChg>
      <pc:sldChg chg="modSp new mod modAnim">
        <pc:chgData name="Ugis Zeltins" userId="5dad8f136ebbd809" providerId="LiveId" clId="{0F0BABB3-D8F0-4CB6-A657-A8DC68AE212D}" dt="2019-09-06T01:32:00.131" v="4520" actId="20577"/>
        <pc:sldMkLst>
          <pc:docMk/>
          <pc:sldMk cId="1717800747" sldId="432"/>
        </pc:sldMkLst>
        <pc:spChg chg="mod">
          <ac:chgData name="Ugis Zeltins" userId="5dad8f136ebbd809" providerId="LiveId" clId="{0F0BABB3-D8F0-4CB6-A657-A8DC68AE212D}" dt="2019-09-06T01:23:13.730" v="4441" actId="20577"/>
          <ac:spMkLst>
            <pc:docMk/>
            <pc:sldMk cId="1717800747" sldId="432"/>
            <ac:spMk id="2" creationId="{B9AD59AE-415C-4225-8390-90239CD0E3D8}"/>
          </ac:spMkLst>
        </pc:spChg>
        <pc:spChg chg="mod">
          <ac:chgData name="Ugis Zeltins" userId="5dad8f136ebbd809" providerId="LiveId" clId="{0F0BABB3-D8F0-4CB6-A657-A8DC68AE212D}" dt="2019-09-06T01:32:00.131" v="4520" actId="20577"/>
          <ac:spMkLst>
            <pc:docMk/>
            <pc:sldMk cId="1717800747" sldId="432"/>
            <ac:spMk id="3" creationId="{FD219A8A-38EA-43D0-B0CE-8F65D8E5DC8A}"/>
          </ac:spMkLst>
        </pc:spChg>
        <pc:spChg chg="mod">
          <ac:chgData name="Ugis Zeltins" userId="5dad8f136ebbd809" providerId="LiveId" clId="{0F0BABB3-D8F0-4CB6-A657-A8DC68AE212D}" dt="2019-09-06T01:11:06.113" v="4310" actId="20577"/>
          <ac:spMkLst>
            <pc:docMk/>
            <pc:sldMk cId="1717800747" sldId="432"/>
            <ac:spMk id="4" creationId="{B488DF55-5529-4957-BFDB-7176D671BACA}"/>
          </ac:spMkLst>
        </pc:spChg>
      </pc:sldChg>
      <pc:sldChg chg="modSp new mod modAnim">
        <pc:chgData name="Ugis Zeltins" userId="5dad8f136ebbd809" providerId="LiveId" clId="{0F0BABB3-D8F0-4CB6-A657-A8DC68AE212D}" dt="2019-09-06T01:53:55.333" v="4614"/>
        <pc:sldMkLst>
          <pc:docMk/>
          <pc:sldMk cId="3171504368" sldId="433"/>
        </pc:sldMkLst>
        <pc:spChg chg="mod">
          <ac:chgData name="Ugis Zeltins" userId="5dad8f136ebbd809" providerId="LiveId" clId="{0F0BABB3-D8F0-4CB6-A657-A8DC68AE212D}" dt="2019-09-06T01:43:50.011" v="4548" actId="20577"/>
          <ac:spMkLst>
            <pc:docMk/>
            <pc:sldMk cId="3171504368" sldId="433"/>
            <ac:spMk id="2" creationId="{1D8F15B3-714D-4071-9DE9-4A1D8B5CC425}"/>
          </ac:spMkLst>
        </pc:spChg>
        <pc:spChg chg="mod">
          <ac:chgData name="Ugis Zeltins" userId="5dad8f136ebbd809" providerId="LiveId" clId="{0F0BABB3-D8F0-4CB6-A657-A8DC68AE212D}" dt="2019-09-06T01:51:26.941" v="4609" actId="20577"/>
          <ac:spMkLst>
            <pc:docMk/>
            <pc:sldMk cId="3171504368" sldId="433"/>
            <ac:spMk id="3" creationId="{07DED7B5-4A6E-4CD1-8BF1-1AD911E2CBC5}"/>
          </ac:spMkLst>
        </pc:spChg>
      </pc:sldChg>
      <pc:sldChg chg="modSp new modAnim">
        <pc:chgData name="Ugis Zeltins" userId="5dad8f136ebbd809" providerId="LiveId" clId="{0F0BABB3-D8F0-4CB6-A657-A8DC68AE212D}" dt="2019-09-06T03:32:48.123" v="7856" actId="20577"/>
        <pc:sldMkLst>
          <pc:docMk/>
          <pc:sldMk cId="1820796816" sldId="434"/>
        </pc:sldMkLst>
        <pc:spChg chg="mod">
          <ac:chgData name="Ugis Zeltins" userId="5dad8f136ebbd809" providerId="LiveId" clId="{0F0BABB3-D8F0-4CB6-A657-A8DC68AE212D}" dt="2019-09-06T02:10:44.919" v="5113" actId="20577"/>
          <ac:spMkLst>
            <pc:docMk/>
            <pc:sldMk cId="1820796816" sldId="434"/>
            <ac:spMk id="2" creationId="{FCC8C6F8-37BC-442C-8C72-D31897D28014}"/>
          </ac:spMkLst>
        </pc:spChg>
        <pc:spChg chg="mod">
          <ac:chgData name="Ugis Zeltins" userId="5dad8f136ebbd809" providerId="LiveId" clId="{0F0BABB3-D8F0-4CB6-A657-A8DC68AE212D}" dt="2019-09-06T03:32:48.123" v="7856" actId="20577"/>
          <ac:spMkLst>
            <pc:docMk/>
            <pc:sldMk cId="1820796816" sldId="434"/>
            <ac:spMk id="3" creationId="{4FDB01AE-1038-4D69-B019-B27835C5F5A6}"/>
          </ac:spMkLst>
        </pc:spChg>
      </pc:sldChg>
      <pc:sldChg chg="modSp new mod modAnim">
        <pc:chgData name="Ugis Zeltins" userId="5dad8f136ebbd809" providerId="LiveId" clId="{0F0BABB3-D8F0-4CB6-A657-A8DC68AE212D}" dt="2019-09-06T03:33:04.221" v="7857" actId="20577"/>
        <pc:sldMkLst>
          <pc:docMk/>
          <pc:sldMk cId="1190847448" sldId="435"/>
        </pc:sldMkLst>
        <pc:spChg chg="mod">
          <ac:chgData name="Ugis Zeltins" userId="5dad8f136ebbd809" providerId="LiveId" clId="{0F0BABB3-D8F0-4CB6-A657-A8DC68AE212D}" dt="2019-09-06T02:12:57.660" v="5223" actId="20577"/>
          <ac:spMkLst>
            <pc:docMk/>
            <pc:sldMk cId="1190847448" sldId="435"/>
            <ac:spMk id="2" creationId="{B498178A-F459-4C80-AD9A-077C4006048B}"/>
          </ac:spMkLst>
        </pc:spChg>
        <pc:spChg chg="mod">
          <ac:chgData name="Ugis Zeltins" userId="5dad8f136ebbd809" providerId="LiveId" clId="{0F0BABB3-D8F0-4CB6-A657-A8DC68AE212D}" dt="2019-09-06T03:33:04.221" v="7857" actId="20577"/>
          <ac:spMkLst>
            <pc:docMk/>
            <pc:sldMk cId="1190847448" sldId="435"/>
            <ac:spMk id="3" creationId="{9AE52CA6-61AE-4F55-9039-B2E67325207A}"/>
          </ac:spMkLst>
        </pc:spChg>
      </pc:sldChg>
      <pc:sldChg chg="modSp new mod modAnim">
        <pc:chgData name="Ugis Zeltins" userId="5dad8f136ebbd809" providerId="LiveId" clId="{0F0BABB3-D8F0-4CB6-A657-A8DC68AE212D}" dt="2019-09-06T03:33:58.838" v="7878" actId="20577"/>
        <pc:sldMkLst>
          <pc:docMk/>
          <pc:sldMk cId="2041075107" sldId="436"/>
        </pc:sldMkLst>
        <pc:spChg chg="mod">
          <ac:chgData name="Ugis Zeltins" userId="5dad8f136ebbd809" providerId="LiveId" clId="{0F0BABB3-D8F0-4CB6-A657-A8DC68AE212D}" dt="2019-09-06T02:32:33.451" v="6016" actId="20577"/>
          <ac:spMkLst>
            <pc:docMk/>
            <pc:sldMk cId="2041075107" sldId="436"/>
            <ac:spMk id="2" creationId="{09F50A7B-FB21-4AE4-9F5F-8DACFFA06E68}"/>
          </ac:spMkLst>
        </pc:spChg>
        <pc:spChg chg="mod">
          <ac:chgData name="Ugis Zeltins" userId="5dad8f136ebbd809" providerId="LiveId" clId="{0F0BABB3-D8F0-4CB6-A657-A8DC68AE212D}" dt="2019-09-06T03:33:58.838" v="7878" actId="20577"/>
          <ac:spMkLst>
            <pc:docMk/>
            <pc:sldMk cId="2041075107" sldId="436"/>
            <ac:spMk id="3" creationId="{D572B9B4-F98E-4416-967B-59B85495439F}"/>
          </ac:spMkLst>
        </pc:spChg>
      </pc:sldChg>
      <pc:sldChg chg="modSp new mod modAnim">
        <pc:chgData name="Ugis Zeltins" userId="5dad8f136ebbd809" providerId="LiveId" clId="{0F0BABB3-D8F0-4CB6-A657-A8DC68AE212D}" dt="2019-09-06T03:26:17.622" v="7784"/>
        <pc:sldMkLst>
          <pc:docMk/>
          <pc:sldMk cId="3606292964" sldId="437"/>
        </pc:sldMkLst>
        <pc:spChg chg="mod">
          <ac:chgData name="Ugis Zeltins" userId="5dad8f136ebbd809" providerId="LiveId" clId="{0F0BABB3-D8F0-4CB6-A657-A8DC68AE212D}" dt="2019-09-06T03:18:42.797" v="7592" actId="20577"/>
          <ac:spMkLst>
            <pc:docMk/>
            <pc:sldMk cId="3606292964" sldId="437"/>
            <ac:spMk id="2" creationId="{770059D0-E159-4EEB-ADC1-6927DEA8A74B}"/>
          </ac:spMkLst>
        </pc:spChg>
        <pc:spChg chg="mod">
          <ac:chgData name="Ugis Zeltins" userId="5dad8f136ebbd809" providerId="LiveId" clId="{0F0BABB3-D8F0-4CB6-A657-A8DC68AE212D}" dt="2019-09-06T03:25:45.408" v="7776" actId="20577"/>
          <ac:spMkLst>
            <pc:docMk/>
            <pc:sldMk cId="3606292964" sldId="437"/>
            <ac:spMk id="3" creationId="{BED0C1E5-1AE4-474A-9F85-720913BEC2DB}"/>
          </ac:spMkLst>
        </pc:spChg>
      </pc:sldChg>
      <pc:sldMasterChg chg="modSldLayout">
        <pc:chgData name="Ugis Zeltins" userId="5dad8f136ebbd809" providerId="LiveId" clId="{0F0BABB3-D8F0-4CB6-A657-A8DC68AE212D}" dt="2019-09-06T01:55:44.012" v="4615" actId="113"/>
        <pc:sldMasterMkLst>
          <pc:docMk/>
          <pc:sldMasterMk cId="2455190690" sldId="2147484583"/>
        </pc:sldMasterMkLst>
        <pc:sldLayoutChg chg="modSp">
          <pc:chgData name="Ugis Zeltins" userId="5dad8f136ebbd809" providerId="LiveId" clId="{0F0BABB3-D8F0-4CB6-A657-A8DC68AE212D}" dt="2019-09-05T22:08:08.047" v="32" actId="113"/>
          <pc:sldLayoutMkLst>
            <pc:docMk/>
            <pc:sldMasterMk cId="2455190690" sldId="2147484583"/>
            <pc:sldLayoutMk cId="3843215454" sldId="2147484587"/>
          </pc:sldLayoutMkLst>
          <pc:spChg chg="mod">
            <ac:chgData name="Ugis Zeltins" userId="5dad8f136ebbd809" providerId="LiveId" clId="{0F0BABB3-D8F0-4CB6-A657-A8DC68AE212D}" dt="2019-09-05T22:08:08.047" v="32" actId="113"/>
            <ac:spMkLst>
              <pc:docMk/>
              <pc:sldMasterMk cId="2455190690" sldId="2147484583"/>
              <pc:sldLayoutMk cId="3843215454" sldId="2147484587"/>
              <ac:spMk id="23" creationId="{00000000-0000-0000-0000-000000000000}"/>
            </ac:spMkLst>
          </pc:spChg>
        </pc:sldLayoutChg>
        <pc:sldLayoutChg chg="modSp mod">
          <pc:chgData name="Ugis Zeltins" userId="5dad8f136ebbd809" providerId="LiveId" clId="{0F0BABB3-D8F0-4CB6-A657-A8DC68AE212D}" dt="2019-09-06T01:55:44.012" v="4615" actId="113"/>
          <pc:sldLayoutMkLst>
            <pc:docMk/>
            <pc:sldMasterMk cId="2455190690" sldId="2147484583"/>
            <pc:sldLayoutMk cId="253866590" sldId="2147484591"/>
          </pc:sldLayoutMkLst>
          <pc:spChg chg="mod">
            <ac:chgData name="Ugis Zeltins" userId="5dad8f136ebbd809" providerId="LiveId" clId="{0F0BABB3-D8F0-4CB6-A657-A8DC68AE212D}" dt="2019-09-06T01:13:16.637" v="4319" actId="207"/>
            <ac:spMkLst>
              <pc:docMk/>
              <pc:sldMasterMk cId="2455190690" sldId="2147484583"/>
              <pc:sldLayoutMk cId="253866590" sldId="2147484591"/>
              <ac:spMk id="3" creationId="{00000000-0000-0000-0000-000000000000}"/>
            </ac:spMkLst>
          </pc:spChg>
          <pc:spChg chg="mod">
            <ac:chgData name="Ugis Zeltins" userId="5dad8f136ebbd809" providerId="LiveId" clId="{0F0BABB3-D8F0-4CB6-A657-A8DC68AE212D}" dt="2019-09-06T01:13:20.166" v="4320" actId="207"/>
            <ac:spMkLst>
              <pc:docMk/>
              <pc:sldMasterMk cId="2455190690" sldId="2147484583"/>
              <pc:sldLayoutMk cId="253866590" sldId="2147484591"/>
              <ac:spMk id="4" creationId="{00000000-0000-0000-0000-000000000000}"/>
            </ac:spMkLst>
          </pc:spChg>
          <pc:spChg chg="mod">
            <ac:chgData name="Ugis Zeltins" userId="5dad8f136ebbd809" providerId="LiveId" clId="{0F0BABB3-D8F0-4CB6-A657-A8DC68AE212D}" dt="2019-09-06T01:55:44.012" v="4615" actId="113"/>
            <ac:spMkLst>
              <pc:docMk/>
              <pc:sldMasterMk cId="2455190690" sldId="2147484583"/>
              <pc:sldLayoutMk cId="253866590" sldId="2147484591"/>
              <ac:spMk id="7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lv-LV" sz="1100" dirty="0">
                <a:latin typeface="+mn-lt"/>
              </a:rPr>
              <a:t>2018. gada </a:t>
            </a:r>
            <a:r>
              <a:rPr lang="en-GB" sz="1100" dirty="0">
                <a:latin typeface="+mn-lt"/>
              </a:rPr>
              <a:t>6</a:t>
            </a:r>
            <a:r>
              <a:rPr lang="lv-LV" sz="1100" dirty="0">
                <a:latin typeface="+mn-lt"/>
              </a:rPr>
              <a:t>. </a:t>
            </a:r>
            <a:r>
              <a:rPr lang="en-GB" sz="1100" dirty="0" err="1">
                <a:latin typeface="+mn-lt"/>
              </a:rPr>
              <a:t>augusts</a:t>
            </a:r>
            <a:endParaRPr lang="en-US" sz="11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60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0DE9D4C-1628-4FC8-8E58-2964259FDB19}" type="datetimeFigureOut">
              <a:rPr lang="en-US"/>
              <a:pPr>
                <a:defRPr/>
              </a:pPr>
              <a:t>9/6/2019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12B526C-37B4-47C8-A7DA-70AE4B524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6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B4C8-2E3A-E74E-A1A8-DFD02F6119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B4C8-2E3A-E74E-A1A8-DFD02F6119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Chapter Slid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267" y="469681"/>
            <a:ext cx="1744133" cy="4267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764159"/>
            <a:ext cx="5390051" cy="153888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60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254" y="3735610"/>
            <a:ext cx="11103370" cy="3693319"/>
          </a:xfr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1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title, size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17956" y="6384813"/>
            <a:ext cx="5418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fld id="{362F6076-ED00-0A47-B979-5111F79FE7F0}" type="slidenum">
              <a:rPr lang="en-US" sz="1200" dirty="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6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276"/>
            <a:ext cx="8275968" cy="1933360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D2F82"/>
                </a:solidFill>
              </a:defRPr>
            </a:lvl1pPr>
          </a:lstStyle>
          <a:p>
            <a:r>
              <a:rPr lang="en-US" dirty="0"/>
              <a:t>CLICK TO EDIT TITLE STYLE, SIZE 36 PT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9601" y="2537444"/>
            <a:ext cx="5392285" cy="3077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195091" y="2537444"/>
            <a:ext cx="5392287" cy="3077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301" y="6205619"/>
            <a:ext cx="996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205619"/>
            <a:ext cx="1009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B4C48E-7E47-4DAC-A302-991345445DA9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4246117"/>
            <a:ext cx="5393267" cy="1814959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000" b="1" baseline="0">
                <a:solidFill>
                  <a:srgbClr val="0D2F8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 baseline="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SIZE 20 PT </a:t>
            </a:r>
          </a:p>
          <a:p>
            <a:pPr lvl="0"/>
            <a:r>
              <a:rPr lang="en-US" dirty="0"/>
              <a:t>Position, size 16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Contact information, size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195091" y="4246117"/>
            <a:ext cx="5393267" cy="1814959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000" b="1" baseline="0">
                <a:solidFill>
                  <a:srgbClr val="0D2F8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 baseline="0"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SIZE 20 PT </a:t>
            </a:r>
          </a:p>
          <a:p>
            <a:pPr lvl="1"/>
            <a:r>
              <a:rPr lang="en-US" dirty="0"/>
              <a:t>Position, size 16 </a:t>
            </a:r>
            <a:r>
              <a:rPr lang="en-US" dirty="0" err="1"/>
              <a:t>pt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Contact information, size 16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7965"/>
            <a:ext cx="1684867" cy="632277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764158"/>
            <a:ext cx="5390051" cy="153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31400" y="1413933"/>
            <a:ext cx="10951000" cy="0"/>
          </a:xfrm>
          <a:prstGeom prst="line">
            <a:avLst/>
          </a:prstGeom>
          <a:ln w="12700">
            <a:solidFill>
              <a:schemeClr val="accent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253" y="469681"/>
            <a:ext cx="7443772" cy="656591"/>
          </a:xfrm>
        </p:spPr>
        <p:txBody>
          <a:bodyPr anchor="t">
            <a:spAutoFit/>
          </a:bodyPr>
          <a:lstStyle>
            <a:lvl1pPr algn="l">
              <a:lnSpc>
                <a:spcPct val="100000"/>
              </a:lnSpc>
              <a:defRPr sz="4267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title, size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017956" y="6354038"/>
            <a:ext cx="541867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fld id="{362F6076-ED00-0A47-B979-5111F79FE7F0}" type="slidenum"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4"/>
          </p:nvPr>
        </p:nvSpPr>
        <p:spPr>
          <a:xfrm>
            <a:off x="6192858" y="1764158"/>
            <a:ext cx="5389543" cy="30777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933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95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9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3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5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49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4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67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66"/>
            <a:ext cx="1684867" cy="6322779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253" y="469682"/>
            <a:ext cx="11319048" cy="492443"/>
          </a:xfr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title, size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17956" y="6384813"/>
            <a:ext cx="5418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fld id="{362F6076-ED00-0A47-B979-5111F79FE7F0}" type="slidenum"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algn="r"/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12776"/>
            <a:ext cx="11319048" cy="5197573"/>
          </a:xfrm>
        </p:spPr>
        <p:txBody>
          <a:bodyPr wrap="square">
            <a:normAutofit/>
          </a:bodyPr>
          <a:lstStyle>
            <a:lvl1pPr marL="0" indent="-360000" defTabSz="540000">
              <a:tabLst>
                <a:tab pos="540000" algn="l"/>
              </a:tabLst>
              <a:defRPr sz="2800">
                <a:solidFill>
                  <a:schemeClr val="tx1"/>
                </a:solidFill>
              </a:defRPr>
            </a:lvl1pPr>
            <a:lvl2pPr marL="720000" indent="-360000" defTabSz="540000">
              <a:tabLst>
                <a:tab pos="540000" algn="l"/>
              </a:tabLst>
              <a:defRPr sz="2400">
                <a:solidFill>
                  <a:schemeClr val="tx1"/>
                </a:solidFill>
              </a:defRPr>
            </a:lvl2pPr>
            <a:lvl3pPr marL="1080000" indent="-360000" defTabSz="540000">
              <a:tabLst>
                <a:tab pos="540000" algn="l"/>
              </a:tabLst>
              <a:defRPr sz="2000">
                <a:solidFill>
                  <a:schemeClr val="tx1"/>
                </a:solidFill>
              </a:defRPr>
            </a:lvl3pPr>
            <a:lvl4pPr marL="1440000" indent="-360000" defTabSz="540000">
              <a:tabLst>
                <a:tab pos="540000" algn="l"/>
              </a:tabLst>
              <a:defRPr sz="1800">
                <a:solidFill>
                  <a:schemeClr val="tx1"/>
                </a:solidFill>
              </a:defRPr>
            </a:lvl4pPr>
            <a:lvl5pPr marL="1800000" indent="-360000" defTabSz="540000">
              <a:buFont typeface="Arial" panose="020B0604020202020204" pitchFamily="34" charset="0"/>
              <a:buChar char="•"/>
              <a:tabLst>
                <a:tab pos="540000" algn="l"/>
              </a:tabLs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432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9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41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E236-763F-410D-8E0E-1E43C3E7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514100"/>
          </a:xfrm>
          <a:prstGeom prst="rect">
            <a:avLst/>
          </a:prstGeom>
        </p:spPr>
        <p:txBody>
          <a:bodyPr/>
          <a:lstStyle>
            <a:lvl1pPr>
              <a:buClr>
                <a:srgbClr val="004899"/>
              </a:buClr>
              <a:defRPr sz="2200">
                <a:solidFill>
                  <a:srgbClr val="000000"/>
                </a:solidFill>
              </a:defRPr>
            </a:lvl1pPr>
            <a:lvl2pPr marL="468000">
              <a:buClr>
                <a:srgbClr val="004899"/>
              </a:buClr>
              <a:defRPr sz="2000">
                <a:solidFill>
                  <a:srgbClr val="000000"/>
                </a:solidFill>
              </a:defRPr>
            </a:lvl2pPr>
            <a:lvl3pPr marL="719138" indent="-228600">
              <a:buClr>
                <a:srgbClr val="004899"/>
              </a:buClr>
              <a:defRPr sz="1800">
                <a:solidFill>
                  <a:srgbClr val="000000"/>
                </a:solidFill>
              </a:defRPr>
            </a:lvl3pPr>
            <a:lvl4pPr marL="972000" indent="-230400">
              <a:buClr>
                <a:srgbClr val="004899"/>
              </a:buClr>
              <a:defRPr sz="1600">
                <a:solidFill>
                  <a:srgbClr val="000000"/>
                </a:solidFill>
              </a:defRPr>
            </a:lvl4pPr>
            <a:lvl5pPr marL="1152000" indent="-179388">
              <a:buClr>
                <a:srgbClr val="004899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E437D-4308-4AAC-AC35-C40BC51E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2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66"/>
            <a:ext cx="1684867" cy="6322779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1764159"/>
            <a:ext cx="5390051" cy="15388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92858" y="1764159"/>
            <a:ext cx="5390349" cy="15388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253" y="469682"/>
            <a:ext cx="10973953" cy="492443"/>
          </a:xfr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title, size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17956" y="6384813"/>
            <a:ext cx="5418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fld id="{362F6076-ED00-0A47-B979-5111F79FE7F0}" type="slidenum"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2384807"/>
            <a:ext cx="5390051" cy="153888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60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254" y="1415394"/>
            <a:ext cx="7443772" cy="492443"/>
          </a:xfrm>
        </p:spPr>
        <p:txBody>
          <a:bodyPr anchor="t">
            <a:spAutoFit/>
          </a:bodyPr>
          <a:lstStyle>
            <a:lvl1pPr algn="l"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title, size 32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66"/>
            <a:ext cx="1684867" cy="6322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17956" y="6384813"/>
            <a:ext cx="54186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/>
            <a:fld id="{362F6076-ED00-0A47-B979-5111F79FE7F0}" type="slidenum"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722" y="1662547"/>
            <a:ext cx="10625103" cy="44334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t-EE" dirty="0"/>
          </a:p>
        </p:txBody>
      </p:sp>
      <p:sp>
        <p:nvSpPr>
          <p:cNvPr id="9" name="Rectangle 8"/>
          <p:cNvSpPr/>
          <p:nvPr/>
        </p:nvSpPr>
        <p:spPr>
          <a:xfrm>
            <a:off x="632175" y="1662544"/>
            <a:ext cx="10927649" cy="44334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Click to edit Master text styles, size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99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Second level size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540000" marR="0" lvl="2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99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Third level size 16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72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99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Fourth level size 14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900000" marR="0" lvl="4" indent="-180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899"/>
              </a:buClr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Fifth level size 12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6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_ENG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609600" y="2384807"/>
            <a:ext cx="5390051" cy="153888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60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540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254" y="1415394"/>
            <a:ext cx="7443772" cy="492443"/>
          </a:xfrm>
        </p:spPr>
        <p:txBody>
          <a:bodyPr anchor="t">
            <a:spAutoFit/>
          </a:bodyPr>
          <a:lstStyle>
            <a:lvl1pPr algn="l"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title, size 32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276"/>
            <a:ext cx="8275968" cy="120580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rgbClr val="0D2F8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2161465"/>
            <a:ext cx="10972800" cy="153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276"/>
            <a:ext cx="8275968" cy="1933361"/>
          </a:xfrm>
        </p:spPr>
        <p:txBody>
          <a:bodyPr anchor="t">
            <a:noAutofit/>
          </a:bodyPr>
          <a:lstStyle>
            <a:lvl1pPr algn="l">
              <a:defRPr sz="3600" baseline="0">
                <a:solidFill>
                  <a:srgbClr val="0D2F82"/>
                </a:solidFill>
              </a:defRPr>
            </a:lvl1pPr>
          </a:lstStyle>
          <a:p>
            <a:r>
              <a:rPr lang="en-US" dirty="0"/>
              <a:t>CLICK TO EDIT HEADER, SIZE 36 PT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2537446"/>
            <a:ext cx="10972800" cy="153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301" y="6205619"/>
            <a:ext cx="996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205619"/>
            <a:ext cx="1009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B4C48E-7E47-4DAC-A302-991345445DA9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71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276"/>
            <a:ext cx="8275968" cy="1933361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D2F82"/>
                </a:solidFill>
              </a:defRPr>
            </a:lvl1pPr>
          </a:lstStyle>
          <a:p>
            <a:r>
              <a:rPr lang="en-US" dirty="0"/>
              <a:t>CLICK TO EDIT TITLE STYLE, SIZE 36 PT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09602" y="2537444"/>
            <a:ext cx="10972799" cy="30777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301" y="6205619"/>
            <a:ext cx="996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205619"/>
            <a:ext cx="1009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B4C48E-7E47-4DAC-A302-991345445DA9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82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17640"/>
            <a:ext cx="10972800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title of the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052976"/>
            <a:ext cx="109728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styles, size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size 18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Third level size 16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Fourth level size 14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Fifth level size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36BDA64-D011-414B-AA26-EC0DE42002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62F1D40-3645-4809-AABC-5FB6A970C8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9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91" r:id="rId3"/>
    <p:sldLayoutId id="2147484593" r:id="rId4"/>
    <p:sldLayoutId id="2147484594" r:id="rId5"/>
    <p:sldLayoutId id="2147484596" r:id="rId6"/>
    <p:sldLayoutId id="2147484599" r:id="rId7"/>
    <p:sldLayoutId id="2147484600" r:id="rId8"/>
    <p:sldLayoutId id="2147484601" r:id="rId9"/>
    <p:sldLayoutId id="2147484602" r:id="rId10"/>
    <p:sldLayoutId id="2147484603" r:id="rId11"/>
    <p:sldLayoutId id="2147484604" r:id="rId12"/>
    <p:sldLayoutId id="2147484605" r:id="rId13"/>
    <p:sldLayoutId id="2147484606" r:id="rId14"/>
    <p:sldLayoutId id="2147484607" r:id="rId15"/>
    <p:sldLayoutId id="2147484608" r:id="rId16"/>
    <p:sldLayoutId id="2147484609" r:id="rId17"/>
    <p:sldLayoutId id="2147484610" r:id="rId18"/>
    <p:sldLayoutId id="2147484611" r:id="rId19"/>
    <p:sldLayoutId id="2147484612" r:id="rId20"/>
    <p:sldLayoutId id="2147484613" r:id="rId21"/>
    <p:sldLayoutId id="2147484614" r:id="rId2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 baseline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360000" indent="-180000" algn="l" defTabSz="4572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720000" indent="-180000" algn="l" defTabSz="4572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b="0" i="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900000" indent="-180000" algn="l" defTabSz="4572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254" y="1137519"/>
            <a:ext cx="10023250" cy="5078313"/>
          </a:xfrm>
        </p:spPr>
        <p:txBody>
          <a:bodyPr/>
          <a:lstStyle/>
          <a:p>
            <a:r>
              <a:rPr lang="lv-LV" sz="5800" b="1" dirty="0"/>
              <a:t>Objektīvā izmeklēšana: vai administratīvās tiesas dara to, ko saka?</a:t>
            </a:r>
            <a:br>
              <a:rPr lang="lv-LV" sz="4800" b="1" dirty="0"/>
            </a:br>
            <a:br>
              <a:rPr lang="lv-LV" sz="4800" dirty="0"/>
            </a:br>
            <a:r>
              <a:rPr lang="lv-LV" sz="1800" dirty="0"/>
              <a:t>2019. gada 6. septembris</a:t>
            </a:r>
            <a:br>
              <a:rPr lang="lv-LV" sz="1800" dirty="0"/>
            </a:br>
            <a:br>
              <a:rPr lang="lv-LV" sz="1800" dirty="0"/>
            </a:br>
            <a:r>
              <a:rPr lang="lv-LV" sz="1800" dirty="0"/>
              <a:t>Uģis Zeltiņš</a:t>
            </a:r>
            <a:br>
              <a:rPr lang="lv-LV" sz="1800" dirty="0"/>
            </a:br>
            <a:r>
              <a:rPr lang="lv-LV" sz="1800" dirty="0"/>
              <a:t>Zvērināts advokāts</a:t>
            </a:r>
            <a:br>
              <a:rPr lang="lv-LV" sz="1800" dirty="0"/>
            </a:br>
            <a:br>
              <a:rPr lang="lv-LV" sz="1800" dirty="0"/>
            </a:br>
            <a:endParaRPr lang="lv-LV" sz="1800" b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416BEF-68D1-4C90-A050-224D6CC7E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23392" y="5661248"/>
            <a:ext cx="1440160" cy="4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F699-D1E7-4D0A-8108-12ED16F6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53" y="469682"/>
            <a:ext cx="11319048" cy="492443"/>
          </a:xfrm>
        </p:spPr>
        <p:txBody>
          <a:bodyPr/>
          <a:lstStyle/>
          <a:p>
            <a:r>
              <a:rPr lang="lv-LV" dirty="0"/>
              <a:t>Domu eksperiments #3: «apstākļi» patērētāju lietā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ED1E-6A75-468B-82CF-28254C9C5E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b="1" dirty="0"/>
              <a:t>1. variants:</a:t>
            </a:r>
            <a:r>
              <a:rPr lang="lv-LV" dirty="0"/>
              <a:t> tabakas ražotājs uz cigarešu ABC un DEF iepakojuma iekļāva vārdus «</a:t>
            </a:r>
            <a:r>
              <a:rPr lang="lv-LV" dirty="0" err="1"/>
              <a:t>light</a:t>
            </a:r>
            <a:r>
              <a:rPr lang="lv-LV" dirty="0"/>
              <a:t>» un «vieglās»</a:t>
            </a:r>
          </a:p>
          <a:p>
            <a:r>
              <a:rPr lang="lv-LV" b="1" dirty="0"/>
              <a:t>2. variants:</a:t>
            </a:r>
            <a:r>
              <a:rPr lang="lv-LV" dirty="0"/>
              <a:t> tabakas ražotājs uz cigarešu ABC un DEF iepakojuma iekļāva apzīmējumus, kas rada iespaidu par dūmu mazāk kaitīgu ietekmi</a:t>
            </a:r>
          </a:p>
          <a:p>
            <a:r>
              <a:rPr lang="lv-LV" b="1" dirty="0"/>
              <a:t>3. variants:</a:t>
            </a:r>
            <a:r>
              <a:rPr lang="lv-LV" dirty="0"/>
              <a:t> tabakas ražotājs uz cigarešu ABC un DEF iepakojuma izvietoja aizliegtus elementus</a:t>
            </a:r>
          </a:p>
          <a:p>
            <a:r>
              <a:rPr lang="lv-LV" b="1" dirty="0"/>
              <a:t>4. variants:</a:t>
            </a:r>
            <a:r>
              <a:rPr lang="lv-LV" dirty="0"/>
              <a:t> tabakas ražotājs pārkāpa tabakas iepakojumam noteiktās prasības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7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AD59AE-415C-4225-8390-90239CD0E3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764159"/>
            <a:ext cx="5390051" cy="2846933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«Konkrētajā gadījumā pārsūdzētā lēmuma pamatojums ir dienesta konstatētie apstākļi, ka pieteicēja nav saņēmusi pakalpojumus no darījumu dokumentos norādītās SIA ,,MD Tīkli”. […] </a:t>
            </a:r>
            <a:r>
              <a:rPr lang="lv-LV" b="1" dirty="0">
                <a:solidFill>
                  <a:srgbClr val="C00000"/>
                </a:solidFill>
              </a:rPr>
              <a:t>Argumenti, ka pieteicēja zināja vai tai vajadzēja zināt, ka piedalās pievienotās vērtības nodokļa izkrāpšanā, nav jauni fakti</a:t>
            </a:r>
            <a:r>
              <a:rPr lang="lv-LV" dirty="0"/>
              <a:t>, bet gan esošo faktu novērtējums.»</a:t>
            </a:r>
          </a:p>
          <a:p>
            <a:pPr marL="180000" lvl="1" indent="0">
              <a:buNone/>
            </a:pPr>
            <a:r>
              <a:rPr lang="en-GB" dirty="0"/>
              <a:t>SKA-36/2018</a:t>
            </a:r>
            <a:r>
              <a:rPr lang="lv-LV" dirty="0"/>
              <a:t>, 10¶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9A8A-38EA-43D0-B0CE-8F65D8E5DC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2858" y="1764159"/>
            <a:ext cx="5390349" cy="2846933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«Priekšnodokļa atskaitīšanas tiesību ierobežošana un izdevumu neattiecināšana uz pieteicējas saimnieciskās darbības izmaksām </a:t>
            </a:r>
            <a:r>
              <a:rPr lang="lv-LV" b="1" dirty="0">
                <a:solidFill>
                  <a:srgbClr val="C00000"/>
                </a:solidFill>
              </a:rPr>
              <a:t>pārsūdzētajā lēmumā pamatota ar to</a:t>
            </a:r>
            <a:r>
              <a:rPr lang="lv-LV" dirty="0"/>
              <a:t>, ka darījumi starp pieteicēju un tās deklarētajiem darījumu partneriem faktiski nav notikuši un </a:t>
            </a:r>
            <a:r>
              <a:rPr lang="lv-LV" b="1" dirty="0">
                <a:solidFill>
                  <a:srgbClr val="C00000"/>
                </a:solidFill>
              </a:rPr>
              <a:t>ka pieteicēja zināja vai ka tai vismaz bija jāzina par šo darījumu fiktīvo raksturu</a:t>
            </a:r>
            <a:r>
              <a:rPr lang="lv-LV" dirty="0"/>
              <a:t>.»</a:t>
            </a:r>
          </a:p>
          <a:p>
            <a:pPr marL="180000" lvl="1" indent="0">
              <a:buNone/>
            </a:pPr>
            <a:r>
              <a:rPr lang="en-GB" dirty="0"/>
              <a:t>AA43-0099-17/10</a:t>
            </a:r>
            <a:r>
              <a:rPr lang="lv-LV" dirty="0"/>
              <a:t> (stājies spēkā), ¶12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88DF55-5529-4957-BFDB-7176D671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«Apstākļi» tiesu praksē: PVN «karuseļi»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8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55BD-C19C-44A8-9579-A059D416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«Apstākļi» tiesu praksē: apvienošanās kontrole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567C-2021-41A5-89E8-F39D2C7363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lv-LV" dirty="0"/>
              <a:t>«Senāta ieskatā ar lēmuma pamatojumu šajā lietā saprotami iestādes norādītie apstākļi par to, ka uz pieteicējas un trešās personas apvienošanās brīdi GEIT un GEIT II īstenoja kopīgu izšķirošo ietekmi pieteicējā.»</a:t>
            </a:r>
          </a:p>
          <a:p>
            <a:pPr lvl="1" indent="0">
              <a:buNone/>
            </a:pPr>
            <a:r>
              <a:rPr lang="en-GB" dirty="0"/>
              <a:t>SKA–196/2012</a:t>
            </a:r>
            <a:r>
              <a:rPr lang="lv-LV" dirty="0"/>
              <a:t>, 10¶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4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15B3-714D-4071-9DE9-4A1D8B5C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«Apstākļi» tiesu praksē: aizbildnība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ED7B5-4A6E-4CD1-8BF1-1AD911E2CB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lv-LV" dirty="0"/>
              <a:t>«Tiesa konkrētajā gadījumā nav balstījusi spriedumu uz jauniem apstākļiem […]. Tiesa […] ir </a:t>
            </a:r>
            <a:r>
              <a:rPr lang="lv-LV" b="1" dirty="0">
                <a:solidFill>
                  <a:srgbClr val="C00000"/>
                </a:solidFill>
              </a:rPr>
              <a:t>tikai pārbaudījusi</a:t>
            </a:r>
            <a:r>
              <a:rPr lang="lv-LV" dirty="0"/>
              <a:t>, vai pastāv tie apstākļi, ar kuriem administratīvajos aktos pamatota I.K. aprūpes tiesību atņemšana pieteicējiem un J.Z. iecelšana par I.K. aizbildni. Tas ir, vai I.K. ir aizbēgusi no mājām, </a:t>
            </a:r>
            <a:r>
              <a:rPr lang="lv-LV" b="1" dirty="0">
                <a:solidFill>
                  <a:srgbClr val="C00000"/>
                </a:solidFill>
              </a:rPr>
              <a:t>vai pieteicēju ģimenē ir konstatējama fiziska un emocionāla vardarbība pret I.K.</a:t>
            </a:r>
            <a:r>
              <a:rPr lang="lv-LV" dirty="0"/>
              <a:t>, kā arī vai I.K. ir izteikusi vēlmi palikt J.Z. ģimenē un </a:t>
            </a:r>
            <a:r>
              <a:rPr lang="lv-LV" b="1" dirty="0">
                <a:solidFill>
                  <a:srgbClr val="C00000"/>
                </a:solidFill>
              </a:rPr>
              <a:t>vai J.Z. ir atbilstoša aizbildnes pienākumu pildīšanai</a:t>
            </a:r>
            <a:r>
              <a:rPr lang="lv-LV" dirty="0"/>
              <a:t>. </a:t>
            </a:r>
          </a:p>
          <a:p>
            <a:pPr indent="0">
              <a:buNone/>
            </a:pPr>
            <a:r>
              <a:rPr lang="lv-LV" dirty="0"/>
              <a:t>[…] Administratīvā apgabaltiesa nav pārkāpusi Administratīvā procesa likuma 150. panta otro daļu un 250. panta otro daļu.»</a:t>
            </a:r>
          </a:p>
          <a:p>
            <a:pPr lvl="1" indent="0">
              <a:buNone/>
            </a:pPr>
            <a:r>
              <a:rPr lang="en-GB" dirty="0"/>
              <a:t>SKA-461/2008</a:t>
            </a:r>
            <a:r>
              <a:rPr lang="lv-LV" dirty="0"/>
              <a:t>, ¶11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5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C6F8-37BC-442C-8C72-D31897D2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01AE-1038-4D69-B019-B27835C5F5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dirty="0"/>
              <a:t>Jebkuru lēmumu var aprakstīt vairāk vai mazāk vispārināti</a:t>
            </a:r>
          </a:p>
          <a:p>
            <a:pPr indent="0">
              <a:buNone/>
            </a:pPr>
            <a:endParaRPr lang="lv-LV" dirty="0"/>
          </a:p>
          <a:p>
            <a:r>
              <a:rPr lang="lv-LV" dirty="0"/>
              <a:t>Jo sarežģītākas normas / faktiem un secinājumiem bagātāks lēmums, jo plašākas iespējas variēt, nosaucot «apstākļus, kuri ir pamats administratīvā akta izdošanai»</a:t>
            </a:r>
          </a:p>
          <a:p>
            <a:endParaRPr lang="lv-LV" dirty="0"/>
          </a:p>
          <a:p>
            <a:r>
              <a:rPr lang="lv-LV" dirty="0"/>
              <a:t>Jo vispārīgāk tiesa nosauc «apstākļus, kuri ir pamats administratīvā akta izdošanai», jo brīvāk tā var meklēt jaunus pierādījumus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7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178A-F459-4C80-AD9A-077C4006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Trūkumi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2CA6-61AE-4F55-9039-B2E6732520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dirty="0"/>
              <a:t>Tiesu leģitimitātei kaitē:</a:t>
            </a:r>
          </a:p>
          <a:p>
            <a:pPr lvl="1"/>
            <a:r>
              <a:rPr lang="lv-LV" dirty="0"/>
              <a:t>atšķirīgi / neprognozējami risinājumi attiecībā uz jaunu pierādījumu pieļaujamību</a:t>
            </a:r>
          </a:p>
          <a:p>
            <a:pPr lvl="1"/>
            <a:r>
              <a:rPr lang="lv-LV" dirty="0"/>
              <a:t>juridiskā «metafizika»: «šis dokuments lēmumu nepamato; tas pierāda apstākļus, kas ir lēmuma pamatojums»</a:t>
            </a:r>
          </a:p>
          <a:p>
            <a:r>
              <a:rPr lang="lv-LV" dirty="0"/>
              <a:t>Iestādēm tiek radīta motivācija lēmumos izteikties vispārīgāk, mazāk konkrēti un tādējādi atvieglot aizstāvību tiesvedībā</a:t>
            </a:r>
          </a:p>
          <a:p>
            <a:r>
              <a:rPr lang="lv-LV" dirty="0"/>
              <a:t>Deklaratīvs, neizskaidrots apgalvojums par to, kas ir lēmumu pamatojošie «apstākļi», apgrūtina sprieduma lasīšanu</a:t>
            </a:r>
          </a:p>
        </p:txBody>
      </p:sp>
    </p:spTree>
    <p:extLst>
      <p:ext uri="{BB962C8B-B14F-4D97-AF65-F5344CB8AC3E}">
        <p14:creationId xmlns:p14="http://schemas.microsoft.com/office/powerpoint/2010/main" val="11908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0A7B-FB21-4AE4-9F5F-8DACFFA0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Vai tiesas dara to, ko saka?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2B9B4-F98E-4416-967B-59B8549543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dirty="0"/>
              <a:t>Hipotēze #1: aiz formulas «jauniem apstākļiem – nē, jauniem pierādījumiem – jā» slēpjas idejas par citu, vārdā nenosauktu faktoru nozīmi:</a:t>
            </a:r>
          </a:p>
          <a:p>
            <a:pPr lvl="1"/>
            <a:r>
              <a:rPr lang="lv-LV" dirty="0"/>
              <a:t>pieteicēja uzvedība iestādes un tiesas procesa laikā</a:t>
            </a:r>
          </a:p>
          <a:p>
            <a:pPr lvl="1"/>
            <a:r>
              <a:rPr lang="lv-LV" dirty="0"/>
              <a:t>iestādes centība / paviršība</a:t>
            </a:r>
          </a:p>
          <a:p>
            <a:pPr lvl="1"/>
            <a:r>
              <a:rPr lang="lv-LV" dirty="0"/>
              <a:t>«reālistiski–pesimistisks» skatījums uz iestādes spējām</a:t>
            </a:r>
          </a:p>
          <a:p>
            <a:pPr lvl="1"/>
            <a:r>
              <a:rPr lang="lv-LV" dirty="0"/>
              <a:t>nelabvēlīgā akta aizskarto interešu relatīvais nozīmīgums </a:t>
            </a:r>
            <a:r>
              <a:rPr lang="lv-LV"/>
              <a:t>/ nenozīmīgums</a:t>
            </a:r>
            <a:endParaRPr lang="lv-LV" dirty="0"/>
          </a:p>
          <a:p>
            <a:r>
              <a:rPr lang="lv-LV" dirty="0"/>
              <a:t>Hipotēze #2: tiesneša patiesajā domu gaitā secinājums par to, kas ir «apstākļi, kuri ir pamats administratīvā akta izdošanai», seko secinājumam par meklējamajiem pierādījumiem, nevis otrādi</a:t>
            </a:r>
          </a:p>
        </p:txBody>
      </p:sp>
    </p:spTree>
    <p:extLst>
      <p:ext uri="{BB962C8B-B14F-4D97-AF65-F5344CB8AC3E}">
        <p14:creationId xmlns:p14="http://schemas.microsoft.com/office/powerpoint/2010/main" val="20410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59D0-E159-4EEB-ADC1-6927DEA8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Risinājums?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C1E5-1AE4-474A-9F85-720913BEC2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dirty="0"/>
              <a:t>Minētie – iespējams – patiesie apsvērumi nav neleģitīmi. Labāk spriedumā tos artikulēt tiešiem vārdiem, nevis «starp rindām»</a:t>
            </a:r>
          </a:p>
          <a:p>
            <a:pPr indent="0">
              <a:buNone/>
            </a:pPr>
            <a:endParaRPr lang="lv-LV" dirty="0"/>
          </a:p>
          <a:p>
            <a:r>
              <a:rPr lang="lv-LV" dirty="0"/>
              <a:t>(Ja vien īpašas intereses neprasa rīkoties citādi,) jaunu pierādījumu meklēšana objektīvās izmeklēšanas ietvaros:</a:t>
            </a:r>
          </a:p>
          <a:p>
            <a:pPr lvl="1"/>
            <a:r>
              <a:rPr lang="lv-LV" dirty="0"/>
              <a:t>tikai pušu pieteikumos / paskaidrojumos ietvertu jaunu apgalvojumu pārbaudei </a:t>
            </a:r>
          </a:p>
          <a:p>
            <a:pPr lvl="1"/>
            <a:r>
              <a:rPr lang="lv-LV" dirty="0"/>
              <a:t>nekad pārsūdzētajā lēmumā ietverto apgalvojumu pārbaudei</a:t>
            </a:r>
          </a:p>
        </p:txBody>
      </p:sp>
    </p:spTree>
    <p:extLst>
      <p:ext uri="{BB962C8B-B14F-4D97-AF65-F5344CB8AC3E}">
        <p14:creationId xmlns:p14="http://schemas.microsoft.com/office/powerpoint/2010/main" val="36062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253" y="1415393"/>
            <a:ext cx="7443772" cy="892552"/>
          </a:xfrm>
        </p:spPr>
        <p:txBody>
          <a:bodyPr/>
          <a:lstStyle/>
          <a:p>
            <a:r>
              <a:rPr lang="lv-LV" sz="5800" noProof="0" dirty="0">
                <a:latin typeface="+mn-lt"/>
              </a:rPr>
              <a:t>Paldies!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9252" y="3743038"/>
            <a:ext cx="5390051" cy="307777"/>
          </a:xfrm>
        </p:spPr>
        <p:txBody>
          <a:bodyPr/>
          <a:lstStyle/>
          <a:p>
            <a:endParaRPr lang="lv-LV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12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C470-0BD7-4911-9D35-950FF73B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Objektīvās izmeklēšanas mērķis ir patiesība, bet 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1FF3E-52E3-4CCE-9EBD-F0A789190A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dirty="0"/>
              <a:t>… tiesa iestādi kontrolē, nevis strādā tās vietā</a:t>
            </a:r>
          </a:p>
          <a:p>
            <a:r>
              <a:rPr lang="lv-LV" dirty="0"/>
              <a:t>… tiesas iesaiste atkarīga no pieteicēja prasmēm</a:t>
            </a:r>
          </a:p>
          <a:p>
            <a:r>
              <a:rPr lang="lv-LV" dirty="0"/>
              <a:t>… (parasti) katram pašam jāvāc sev labvēlīgos pierādījumus</a:t>
            </a:r>
          </a:p>
          <a:p>
            <a:r>
              <a:rPr lang="lv-LV" dirty="0"/>
              <a:t>… tiesai nav pienākuma sekot nekonkrētām norādēm</a:t>
            </a:r>
          </a:p>
          <a:p>
            <a:r>
              <a:rPr lang="lv-LV" dirty="0"/>
              <a:t>… tiesai nav pienākuma sekot mazticamām norādēm</a:t>
            </a:r>
          </a:p>
          <a:p>
            <a:r>
              <a:rPr lang="lv-LV" dirty="0"/>
              <a:t>… APL 250. panta otrā daļa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8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0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F7DF-1F76-438A-9E5E-636453F4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Tikai pārsūdzētajā aktā ietvertais pamatojums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29164-15FE-440B-A9B5-9D030BFCD8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lv-LV" dirty="0"/>
              <a:t>«</a:t>
            </a:r>
            <a:r>
              <a:rPr lang="lv-LV" b="1" dirty="0"/>
              <a:t>250.pants. Pārbaudes apjoms un iebildumu robežas</a:t>
            </a:r>
            <a:endParaRPr lang="lv-LV" dirty="0"/>
          </a:p>
          <a:p>
            <a:pPr indent="0">
              <a:buNone/>
            </a:pPr>
            <a:endParaRPr lang="lv-LV" dirty="0"/>
          </a:p>
          <a:p>
            <a:pPr indent="0">
              <a:buNone/>
            </a:pPr>
            <a:r>
              <a:rPr lang="lv-LV" dirty="0"/>
              <a:t>[…]</a:t>
            </a:r>
          </a:p>
          <a:p>
            <a:pPr indent="0">
              <a:buNone/>
            </a:pPr>
            <a:endParaRPr lang="lv-LV" dirty="0"/>
          </a:p>
          <a:p>
            <a:pPr indent="0">
              <a:buNone/>
            </a:pPr>
            <a:r>
              <a:rPr lang="lv-LV" dirty="0"/>
              <a:t>(2) Tiesa, vērtējot administratīvā akta tiesiskumu, </a:t>
            </a:r>
            <a:r>
              <a:rPr lang="lv-LV" b="1" dirty="0">
                <a:solidFill>
                  <a:srgbClr val="C00000"/>
                </a:solidFill>
              </a:rPr>
              <a:t>spriedumā ņem vērā tikai to pamatojumu, ko iestāde ietvērusi administratīvajā aktā</a:t>
            </a:r>
            <a:r>
              <a:rPr lang="lv-LV" dirty="0"/>
              <a:t>. Minētais ierobežojums neattiecas uz lietām, kurās prasījums ir labvēlīga administratīvā akta izdošana.</a:t>
            </a:r>
          </a:p>
          <a:p>
            <a:pPr indent="0">
              <a:buNone/>
            </a:pPr>
            <a:endParaRPr lang="lv-LV" dirty="0"/>
          </a:p>
          <a:p>
            <a:pPr indent="0">
              <a:buNone/>
            </a:pPr>
            <a:r>
              <a:rPr lang="lv-LV" dirty="0"/>
              <a:t>[…]»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6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68C3-10CA-40F8-A7EF-8F463C7F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«pamatojums»?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08B0A-2C09-40F3-BC62-59BDBDD90B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lv-LV" dirty="0"/>
              <a:t>«[…] par administratīvā akta pamatojumu minēt[</a:t>
            </a:r>
            <a:r>
              <a:rPr lang="lv-LV" dirty="0" err="1"/>
              <a:t>ās</a:t>
            </a:r>
            <a:r>
              <a:rPr lang="lv-LV" dirty="0"/>
              <a:t>] </a:t>
            </a:r>
            <a:r>
              <a:rPr lang="lv-LV" dirty="0" err="1"/>
              <a:t>norm</a:t>
            </a:r>
            <a:r>
              <a:rPr lang="lv-LV" dirty="0"/>
              <a:t>[</a:t>
            </a:r>
            <a:r>
              <a:rPr lang="lv-LV" dirty="0" err="1"/>
              <a:t>as</a:t>
            </a:r>
            <a:r>
              <a:rPr lang="lv-LV" dirty="0"/>
              <a:t>] izpratnē ir atzīstami </a:t>
            </a:r>
            <a:r>
              <a:rPr lang="lv-LV" b="1" dirty="0">
                <a:solidFill>
                  <a:srgbClr val="C00000"/>
                </a:solidFill>
              </a:rPr>
              <a:t>apstākļi, uz kuriem administratīvais akts balstīts, nevis pierādījumi par šiem apstākļiem</a:t>
            </a:r>
            <a:r>
              <a:rPr lang="lv-LV" dirty="0"/>
              <a:t>. […]»</a:t>
            </a:r>
          </a:p>
          <a:p>
            <a:pPr lvl="1" indent="0">
              <a:buNone/>
            </a:pPr>
            <a:r>
              <a:rPr lang="en-GB" dirty="0"/>
              <a:t>SKA-461/2008</a:t>
            </a:r>
            <a:r>
              <a:rPr lang="lv-LV" dirty="0"/>
              <a:t>, ¶11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5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EF13-3346-4476-8E4D-FF68A786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Standartformula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9C9C6-DF74-465F-8733-569365E6D6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lv-LV" dirty="0"/>
              <a:t>«[…] par administratīvā akta pamatojumu Administratīvā procesa likuma 250.panta izpratnē ir atzīstami apstākļi, kuri ir pamats administratīvā akta izdošanai, nevis pierādījumi par šiem apstākļiem. </a:t>
            </a:r>
            <a:r>
              <a:rPr lang="lv-LV" b="1" dirty="0">
                <a:solidFill>
                  <a:srgbClr val="C00000"/>
                </a:solidFill>
              </a:rPr>
              <a:t>Tiesa</a:t>
            </a:r>
            <a:r>
              <a:rPr lang="lv-LV" dirty="0"/>
              <a:t>, it īpaši ievērojot objektīvās izmeklēšanas principu, </a:t>
            </a:r>
            <a:r>
              <a:rPr lang="lv-LV" b="1" dirty="0">
                <a:solidFill>
                  <a:srgbClr val="C00000"/>
                </a:solidFill>
              </a:rPr>
              <a:t>nav ierobežota</a:t>
            </a:r>
            <a:r>
              <a:rPr lang="lv-LV" dirty="0"/>
              <a:t> patstāvīgi novērtēt pierādījumus, kā arī </a:t>
            </a:r>
            <a:r>
              <a:rPr lang="lv-LV" b="1" dirty="0">
                <a:solidFill>
                  <a:srgbClr val="C00000"/>
                </a:solidFill>
              </a:rPr>
              <a:t>pati iegūt jaunus pierādījumus</a:t>
            </a:r>
            <a:r>
              <a:rPr lang="lv-LV" dirty="0"/>
              <a:t>. Arī </a:t>
            </a:r>
            <a:r>
              <a:rPr lang="lv-LV" b="1" dirty="0">
                <a:solidFill>
                  <a:srgbClr val="C00000"/>
                </a:solidFill>
              </a:rPr>
              <a:t>tiesas apsvērumi par pierādījumiem</a:t>
            </a:r>
            <a:r>
              <a:rPr lang="lv-LV" dirty="0"/>
              <a:t> lietā, </a:t>
            </a:r>
            <a:r>
              <a:rPr lang="lv-LV" b="1" dirty="0">
                <a:solidFill>
                  <a:srgbClr val="C00000"/>
                </a:solidFill>
              </a:rPr>
              <a:t>kas varētu atspēkot vai apstiprināt</a:t>
            </a:r>
            <a:r>
              <a:rPr lang="lv-LV" dirty="0"/>
              <a:t> iestādes noteikto tiesību normu </a:t>
            </a:r>
            <a:r>
              <a:rPr lang="lv-LV" b="1" dirty="0">
                <a:solidFill>
                  <a:srgbClr val="C00000"/>
                </a:solidFill>
              </a:rPr>
              <a:t>pārkāpumu, ir pierādījumu iegūšanas un novērtēšanas jautājums, nevis pamatojuma maiņas jautājums</a:t>
            </a:r>
            <a:r>
              <a:rPr lang="lv-LV" dirty="0"/>
              <a:t>.»</a:t>
            </a:r>
          </a:p>
          <a:p>
            <a:pPr lvl="1" indent="0">
              <a:buNone/>
            </a:pPr>
            <a:r>
              <a:rPr lang="en-GB" dirty="0"/>
              <a:t>SKA-25/2018</a:t>
            </a:r>
            <a:r>
              <a:rPr lang="lv-LV" dirty="0"/>
              <a:t>, ¶7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5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93C8-63A3-460B-BAC1-557849C7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Situācija šobrīd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230D-66B3-4E7C-B7F4-852287EE4A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dirty="0"/>
              <a:t>Jaunu «pamatojumu» (= «apstākļus») lietā par nelabvēlīgu aktu izmantot nedrīkst</a:t>
            </a:r>
          </a:p>
          <a:p>
            <a:endParaRPr lang="lv-LV" dirty="0"/>
          </a:p>
          <a:p>
            <a:r>
              <a:rPr lang="lv-LV" dirty="0"/>
              <a:t>Jaunus pierādījumus par esošo «pamatojumu» (= «apstākļiem») izmantot drīkst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2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BBA8-A198-4E47-96D3-50D43596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Problēma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9D8D-3A34-4518-AF74-6986F88194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dirty="0"/>
              <a:t>Kā lēmuma tekstā identificēt «apstākļus, kuri ir pamats administratīvā akta izdošanai»?</a:t>
            </a:r>
          </a:p>
          <a:p>
            <a:endParaRPr lang="lv-LV" dirty="0"/>
          </a:p>
          <a:p>
            <a:r>
              <a:rPr lang="lv-LV" dirty="0"/>
              <a:t>(Kāpēc tiesas ievieš jaunu terminu «apstākļi», ja tas izmantots kā sinonīms likumā lietotajam vārdam «pamatojums»?)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1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20C1-A409-4399-8B33-F6FD6DF0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53" y="469682"/>
            <a:ext cx="11319048" cy="492443"/>
          </a:xfrm>
        </p:spPr>
        <p:txBody>
          <a:bodyPr/>
          <a:lstStyle/>
          <a:p>
            <a:r>
              <a:rPr lang="lv-LV" dirty="0"/>
              <a:t>Domu eksperiments #1: «apstākļi» konkurences lietā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6809-F398-42A5-A49A-085F7D3A93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b="1" dirty="0"/>
              <a:t>1. variants:</a:t>
            </a:r>
            <a:r>
              <a:rPr lang="lv-LV" dirty="0"/>
              <a:t> AS «ABC» no 2009. līdz 2011. gadam piemēroja plēsonīgas cenas asfalta tirgū Baltijā, kā rezultātā SIA «DEF» un SIA «GHI» pameta tirgu un AS «ABC» ieguva iespēju paaugstināt cenas</a:t>
            </a:r>
          </a:p>
          <a:p>
            <a:r>
              <a:rPr lang="lv-LV" b="1" dirty="0"/>
              <a:t>2. variants:</a:t>
            </a:r>
            <a:r>
              <a:rPr lang="lv-LV" dirty="0"/>
              <a:t> AS «ABC» no 2009. līdz 2011. gadam ļaunprātīgi izmantoja dominējošo stāvokli asfalta tirgū Baltijā</a:t>
            </a:r>
          </a:p>
          <a:p>
            <a:r>
              <a:rPr lang="lv-LV" b="1" dirty="0"/>
              <a:t>3. variants:</a:t>
            </a:r>
            <a:r>
              <a:rPr lang="lv-LV" dirty="0"/>
              <a:t> AS «ABC» no 2009. līdz 2011. gadam ļaunprātīgi izmantoja dominējošo stāvokli</a:t>
            </a:r>
          </a:p>
          <a:p>
            <a:r>
              <a:rPr lang="lv-LV" b="1" dirty="0"/>
              <a:t>4. variants:</a:t>
            </a:r>
            <a:r>
              <a:rPr lang="lv-LV" dirty="0"/>
              <a:t> AS «ABC» ļaunprātīgi izmantoja dominējošo stāvokli</a:t>
            </a:r>
          </a:p>
        </p:txBody>
      </p:sp>
    </p:spTree>
    <p:extLst>
      <p:ext uri="{BB962C8B-B14F-4D97-AF65-F5344CB8AC3E}">
        <p14:creationId xmlns:p14="http://schemas.microsoft.com/office/powerpoint/2010/main" val="12959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64D4-BD4F-4FD0-85D9-5BBE395A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Domu eksperiments #2: «apstākļi» IIN lietā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E3BF-EC0E-49D8-90BC-F6AFD6DC8A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lv-LV" b="1" dirty="0"/>
              <a:t>1. variants:</a:t>
            </a:r>
            <a:r>
              <a:rPr lang="lv-LV" dirty="0"/>
              <a:t> Jānis B. no apliekamajiem dzīvokļu pārdošanas ienākumiem 2009. gadā nepamatoti atskaitīja to vērtību mantojuma atklāšanās brīdī un uzturēšanas izdevumus</a:t>
            </a:r>
          </a:p>
          <a:p>
            <a:r>
              <a:rPr lang="lv-LV" b="1" dirty="0"/>
              <a:t>2. variants:</a:t>
            </a:r>
            <a:r>
              <a:rPr lang="lv-LV" dirty="0"/>
              <a:t> Jānis B. no apliekamajiem dzīvokļu pārdošanas ienākumiem 2009. gadā veica nepamatotus atskaitījumus</a:t>
            </a:r>
          </a:p>
          <a:p>
            <a:r>
              <a:rPr lang="lv-LV" b="1" dirty="0"/>
              <a:t>3. variants:</a:t>
            </a:r>
            <a:r>
              <a:rPr lang="lv-LV" dirty="0"/>
              <a:t> Jānis B. deklarēja nepamatoti zemus apliekamos dzīvokļu pārdošanas ienākumus 2009. gadā</a:t>
            </a:r>
          </a:p>
          <a:p>
            <a:r>
              <a:rPr lang="lv-LV" b="1" dirty="0"/>
              <a:t>4. variants:</a:t>
            </a:r>
            <a:r>
              <a:rPr lang="lv-LV" dirty="0"/>
              <a:t> Jānis B. 2009. gadā deklarēja nepamatoti zemus ienākumus</a:t>
            </a:r>
          </a:p>
        </p:txBody>
      </p:sp>
    </p:spTree>
    <p:extLst>
      <p:ext uri="{BB962C8B-B14F-4D97-AF65-F5344CB8AC3E}">
        <p14:creationId xmlns:p14="http://schemas.microsoft.com/office/powerpoint/2010/main" val="22693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balt Theme">
  <a:themeElements>
    <a:clrScheme name="Cobalt 2">
      <a:dk1>
        <a:sysClr val="windowText" lastClr="000000"/>
      </a:dk1>
      <a:lt1>
        <a:sysClr val="window" lastClr="FFFFFF"/>
      </a:lt1>
      <a:dk2>
        <a:srgbClr val="0E2E82"/>
      </a:dk2>
      <a:lt2>
        <a:srgbClr val="F5F4F0"/>
      </a:lt2>
      <a:accent1>
        <a:srgbClr val="004899"/>
      </a:accent1>
      <a:accent2>
        <a:srgbClr val="8A745A"/>
      </a:accent2>
      <a:accent3>
        <a:srgbClr val="A6A6A3"/>
      </a:accent3>
      <a:accent4>
        <a:srgbClr val="5882C2"/>
      </a:accent4>
      <a:accent5>
        <a:srgbClr val="3B71FF"/>
      </a:accent5>
      <a:accent6>
        <a:srgbClr val="1B5BFF"/>
      </a:accent6>
      <a:hlink>
        <a:srgbClr val="004899"/>
      </a:hlink>
      <a:folHlink>
        <a:srgbClr val="8A74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929308E3-198A-49B0-9678-74C2F759C207}" vid="{5C986545-E848-4D7E-A5AA-7FCCF08DEA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89164BC792944BDC9597ACDD5D9D2" ma:contentTypeVersion="9" ma:contentTypeDescription="Create a new document." ma:contentTypeScope="" ma:versionID="69b4b98e108190828e10c93ca4e61a93">
  <xsd:schema xmlns:xsd="http://www.w3.org/2001/XMLSchema" xmlns:xs="http://www.w3.org/2001/XMLSchema" xmlns:p="http://schemas.microsoft.com/office/2006/metadata/properties" xmlns:ns2="ec70fe52-d71f-40ad-83f2-2cfd903bf745" xmlns:ns3="5f2db698-0b05-4c54-b32a-ea994573cf86" targetNamespace="http://schemas.microsoft.com/office/2006/metadata/properties" ma:root="true" ma:fieldsID="753e61f26b2461503508b9f4dd1d085a" ns2:_="" ns3:_="">
    <xsd:import namespace="ec70fe52-d71f-40ad-83f2-2cfd903bf745"/>
    <xsd:import namespace="5f2db698-0b05-4c54-b32a-ea994573cf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0fe52-d71f-40ad-83f2-2cfd903bf7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db698-0b05-4c54-b32a-ea994573cf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831B92-9C7D-4AD0-94DA-2910644620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A7F47A-7011-4E5F-BCE4-639D7E398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0fe52-d71f-40ad-83f2-2cfd903bf745"/>
    <ds:schemaRef ds:uri="5f2db698-0b05-4c54-b32a-ea994573cf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FA55FD-DDAD-4749-A46C-2E3F400643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2018.08.07. kslv - presentation - eng</Template>
  <TotalTime>351</TotalTime>
  <Words>1158</Words>
  <Application>Microsoft Office PowerPoint</Application>
  <PresentationFormat>Widescreen</PresentationFormat>
  <Paragraphs>85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Wingdings</vt:lpstr>
      <vt:lpstr>Cobalt Theme</vt:lpstr>
      <vt:lpstr>Objektīvā izmeklēšana: vai administratīvās tiesas dara to, ko saka?  2019. gada 6. septembris  Uģis Zeltiņš Zvērināts advokāts  </vt:lpstr>
      <vt:lpstr>Objektīvās izmeklēšanas mērķis ir patiesība, bet …</vt:lpstr>
      <vt:lpstr>Tikai pārsūdzētajā aktā ietvertais pamatojums</vt:lpstr>
      <vt:lpstr>Kas ir «pamatojums»?</vt:lpstr>
      <vt:lpstr>Standartformula</vt:lpstr>
      <vt:lpstr>Situācija šobrīd</vt:lpstr>
      <vt:lpstr>Problēma</vt:lpstr>
      <vt:lpstr>Domu eksperiments #1: «apstākļi» konkurences lietā</vt:lpstr>
      <vt:lpstr>Domu eksperiments #2: «apstākļi» IIN lietā</vt:lpstr>
      <vt:lpstr>Domu eksperiments #3: «apstākļi» patērētāju lietā</vt:lpstr>
      <vt:lpstr>«Apstākļi» tiesu praksē: PVN «karuseļi»</vt:lpstr>
      <vt:lpstr>«Apstākļi» tiesu praksē: apvienošanās kontrole</vt:lpstr>
      <vt:lpstr>«Apstākļi» tiesu praksē: aizbildnība </vt:lpstr>
      <vt:lpstr>Secinājumi</vt:lpstr>
      <vt:lpstr>Trūkumi</vt:lpstr>
      <vt:lpstr>Vai tiesas dara to, ko saka?</vt:lpstr>
      <vt:lpstr>Risinājums?</vt:lpstr>
      <vt:lpstr>Paldies!</vt:lpstr>
    </vt:vector>
  </TitlesOfParts>
  <Company>LT&amp;V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Objektīvā izmeklēšana: vai administratīvās tiesas dara to, ko saka?  2019. gada 6. septembris  Uģis Zeltiņš Zvērināts advokāts  </dc:title>
  <dc:creator>Ugis Zeltins</dc:creator>
  <cp:lastModifiedBy>Ugis Zeltins</cp:lastModifiedBy>
  <cp:revision>3</cp:revision>
  <cp:lastPrinted>2017-12-14T14:51:03Z</cp:lastPrinted>
  <dcterms:created xsi:type="dcterms:W3CDTF">2019-09-05T21:43:02Z</dcterms:created>
  <dcterms:modified xsi:type="dcterms:W3CDTF">2019-09-06T03:34:03Z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0x010100C0089164BC792944BDC9597ACDD5D9D2</vt:lpwstr>
  </property>
</Properties>
</file>